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1" r:id="rId3"/>
    <p:sldId id="272" r:id="rId4"/>
    <p:sldId id="287" r:id="rId5"/>
    <p:sldId id="277" r:id="rId6"/>
    <p:sldId id="278" r:id="rId7"/>
    <p:sldId id="286" r:id="rId8"/>
    <p:sldId id="259" r:id="rId9"/>
    <p:sldId id="280" r:id="rId10"/>
    <p:sldId id="279" r:id="rId11"/>
    <p:sldId id="292" r:id="rId12"/>
    <p:sldId id="290" r:id="rId13"/>
    <p:sldId id="291" r:id="rId14"/>
    <p:sldId id="293" r:id="rId15"/>
    <p:sldId id="29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D1E8-3410-4457-A6A9-0310A13F3AE1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0A8E-FCBF-4859-9C4C-9F6B6C32E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2EFD-5CD8-4329-95A3-F3F83CFC256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FC2F-DF91-4888-860F-7ACD2E5AD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4D8E-CB85-47B8-AC4D-7D98C3A8B29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A0D-9797-4942-97FC-0D659256E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D42F-5B2C-43A5-88AD-1BADD424DE1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746A-6439-44D1-ADBC-4CC34B14B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5340-ADDA-4701-8D1E-21D18DB08EDE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7411-4C7F-411A-A1DC-204F33EC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D73E-6795-4C3F-B364-EABC39ECEC8D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23FD-32A6-4671-88EB-B47BEB9B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5484-4102-47E5-A60D-93290D4EF83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CB29-CC87-4695-B830-C67C8A4A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4FA8-0293-483F-BA6D-D03C9733134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2507-9C40-4B16-A35A-2114DD6B5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D6C7-AE36-478B-8C16-F93DE67E8441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07D0-1214-4FA5-AB0C-8C9D48E72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57F-C3B1-47CC-B9A6-9AB874404ED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4A8F-FAC6-4262-B592-EE23D345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7C49-FFB5-4AF9-8F51-B401DB867AC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9E5A-5DBF-43C8-8897-643012D1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7041B4-98EF-49F4-B492-28253C445C5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BA1D6-C170-4912-A3D4-D0E8F9A5D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3143272" cy="3373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785936" cy="1774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42844" y="1928802"/>
            <a:ext cx="74390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Героев Отечества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одготовила учитель истории: Яновская С.В.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929063" y="785813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Богданович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Барклай-де-Толли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Полный кавалер ордена Святого Георгия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000500" y="3286125"/>
            <a:ext cx="4327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Выдающийся российский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полководец,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генерал-фельдмаршал,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военный министр,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князь,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Отечественной войны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1812 года.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28625"/>
            <a:ext cx="2992438" cy="53578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1657350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643313" y="1714500"/>
            <a:ext cx="497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Появилась необходимость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установить новую награду.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0063" y="4286250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286000" y="500063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1428750" cy="29241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346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500188"/>
            <a:ext cx="1409700" cy="2914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000375" y="85725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000250"/>
            <a:ext cx="1428750" cy="2933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5214938" y="1357313"/>
            <a:ext cx="3702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57188" y="5072063"/>
            <a:ext cx="835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 ордена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изготавливался из золота.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– из серебра.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с изображением Кремля со Спасской башней –позолочены.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857250"/>
            <a:ext cx="6572250" cy="473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071688" y="285750"/>
            <a:ext cx="533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Полный кавалер ордена Славы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4375" y="5786438"/>
            <a:ext cx="7791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Первыми полными кавалерами этой награды стали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сержант К.Шевченко и ефрейтор М.Питенин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500063"/>
            <a:ext cx="1735138" cy="2000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5" y="571500"/>
            <a:ext cx="54451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Афанасьевич Макаров -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георгиевский кавалер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в 2008 году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57188" y="2928938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С.А.Макаров командовал  Северо-Кавказским  военным округом .</a:t>
            </a:r>
          </a:p>
          <a:p>
            <a:pPr>
              <a:buFont typeface="Arial" charset="0"/>
              <a:buChar char="•"/>
            </a:pP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службы                 1970 - 2010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Звание                            генерал-полковник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Сражения/войны          Вторая чеченская война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Война в  Южной Осетии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Святого Георгия  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мужество,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отвагу и самоотверженность,  проявленные при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исполнении долга в Северо-Кавказском  регионе </a:t>
            </a: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«За заслуги перед Отечеством» </a:t>
            </a:r>
          </a:p>
          <a:p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с изображением мечей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«За военные заслуги»</a:t>
            </a: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службу Родине в Вооружённых Силах СССР» </a:t>
            </a:r>
          </a:p>
          <a:p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785813"/>
            <a:ext cx="866775" cy="1223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428875"/>
            <a:ext cx="881063" cy="1376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286125"/>
            <a:ext cx="715962" cy="1304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5357813"/>
            <a:ext cx="1000125" cy="971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357563" y="500063"/>
            <a:ext cx="52657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высшее счастье на свете,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и надежду храня,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Оставить свой след на планете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имя грядущего  дня.</a:t>
            </a:r>
          </a:p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Киримизе  Жанне</a:t>
            </a:r>
          </a:p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714750"/>
            <a:ext cx="3665537" cy="2749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2571750" cy="314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57188" y="4071938"/>
            <a:ext cx="4649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Героев Отечества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отдаём дань благодарности,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и памяти всем,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совершившим подвиги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славу Родины.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571500" y="3500438"/>
            <a:ext cx="80311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декабря отмечается День Героев Отечества.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чествуют Героев Советского Союза,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Героев Российской Федерации,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кавалеров ордена Святого Георгия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ордена Славы.</a:t>
            </a:r>
          </a:p>
          <a:p>
            <a:pPr algn="ctr"/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428625"/>
            <a:ext cx="4048125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71875" y="642938"/>
            <a:ext cx="5286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 дата была установлена в 2007 году и приурочена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событиям эпохи правления Екатерины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Императрица в 1769 году учредила орден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Георгия Победоносца.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42938" y="4929188"/>
            <a:ext cx="8104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Этим орденом награждали воинов, проявивших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доблесть, отвагу и смелость.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500063"/>
            <a:ext cx="3340100" cy="42148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357188" y="4214813"/>
            <a:ext cx="81438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ордена – всадник, сидящий на белом коне, поражающий копьём дракона, - олицетворял мужество воина,  способного отстоять свою землю от врагов.</a:t>
            </a:r>
          </a:p>
          <a:p>
            <a:pPr algn="ctr"/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2884488" cy="3714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000500" y="1214438"/>
            <a:ext cx="392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Победоносец –</a:t>
            </a:r>
          </a:p>
          <a:p>
            <a:pPr algn="just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из популярных</a:t>
            </a:r>
          </a:p>
          <a:p>
            <a:pPr algn="just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христианских святых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500"/>
            <a:ext cx="4152900" cy="547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3786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удостоила себя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этой награды в честь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Георгия Победоносца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214688"/>
            <a:ext cx="2117725" cy="2841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42875" y="500063"/>
            <a:ext cx="85725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Полное название ордена –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Императорский Военный орден </a:t>
            </a:r>
          </a:p>
          <a:p>
            <a:pPr algn="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Великомученика и Победоносца Георгия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имел 4 степени отличия, </a:t>
            </a: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которых первая была наивысшей</a:t>
            </a: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714625"/>
            <a:ext cx="2295525" cy="3662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643313"/>
            <a:ext cx="5292725" cy="1898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42875" y="428625"/>
            <a:ext cx="8858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 ордена: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службу и Храбрость»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состоит из знаков: 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золотого креста, ленты и четырёхконечной звезды.</a:t>
            </a:r>
          </a:p>
          <a:p>
            <a:pPr algn="ctr"/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носили: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степень – крест на ленте шириной 10 см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правое плечо, звезду на левой стороне груди.</a:t>
            </a:r>
          </a:p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степень – крест на шее на ленте шириной 5 см, звезду на левой стороне груди.</a:t>
            </a:r>
          </a:p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степень – крест на шее на ленте шириной 3,2 см</a:t>
            </a:r>
          </a:p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степень – крест на груди на ленте шириной 2,2 см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2153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кавалеры ордена, то есть имеющие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 четыре степени – это четверо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выдающихся русских полководцев:</a:t>
            </a: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И. Голенищев-Кутузов-Смоленский;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Б. Барклай-де-Толли;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Ф. Паскевич-Эриванский князь Варшавский;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граф, генерал-фельдмаршал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 И. Дибич-Забалканский.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000250"/>
            <a:ext cx="1358900" cy="23844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71500"/>
            <a:ext cx="3155950" cy="5429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643313" y="642938"/>
            <a:ext cx="5286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Илларионович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Голенищев-Кутузов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полный кавалер ордена 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Георгия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000500" y="3500438"/>
            <a:ext cx="4214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полководец,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генерал-фельдмаршал,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святейший князь,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Отечественной войны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1812 года.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1251</TotalTime>
  <Words>573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130</cp:revision>
  <dcterms:created xsi:type="dcterms:W3CDTF">2011-10-26T13:33:33Z</dcterms:created>
  <dcterms:modified xsi:type="dcterms:W3CDTF">2017-12-12T15:15:48Z</dcterms:modified>
</cp:coreProperties>
</file>